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66" r:id="rId5"/>
    <p:sldId id="265" r:id="rId6"/>
    <p:sldId id="264" r:id="rId7"/>
    <p:sldId id="263" r:id="rId8"/>
    <p:sldId id="262" r:id="rId9"/>
    <p:sldId id="260" r:id="rId10"/>
    <p:sldId id="268" r:id="rId11"/>
    <p:sldId id="269" r:id="rId12"/>
    <p:sldId id="270" r:id="rId13"/>
    <p:sldId id="275" r:id="rId14"/>
    <p:sldId id="274" r:id="rId15"/>
    <p:sldId id="273" r:id="rId16"/>
    <p:sldId id="272" r:id="rId17"/>
    <p:sldId id="279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otysyhc.ru/wp-content/uploads/2015/11/tr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otysyhc.ru/wp-content/uploads/2015/11/zveri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otysyhc.ru/wp-content/uploads/2015/11/zhiv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otysyhc.ru/wp-content/uploads/2015/11/nas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otysyhc.ru/wp-content/uploads/2015/11/fr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otysyhc.ru/wp-content/uploads/2015/11/ov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1285860"/>
            <a:ext cx="7332328" cy="273921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«Речевое развитие детей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младшего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Автор: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Орскаева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Мария Николаевна</a:t>
            </a:r>
          </a:p>
          <a:p>
            <a:pPr algn="r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воспитатель</a:t>
            </a:r>
          </a:p>
          <a:p>
            <a:pPr algn="r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МКДОУ «Детский сад «Тюльпан»</a:t>
            </a:r>
          </a:p>
          <a:p>
            <a:pPr algn="r">
              <a:defRPr/>
            </a:pP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Приютненского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района</a:t>
            </a:r>
          </a:p>
          <a:p>
            <a:pPr algn="r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Республики Калмыкия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транспорт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00108"/>
            <a:ext cx="8501122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85852" y="785794"/>
            <a:ext cx="614366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акличка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Солнышко, появись!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Красное нарядись!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год от года была у нас погода!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Картинки по запросу картинка солнышка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07181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1071546"/>
            <a:ext cx="75724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себя три понятия: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человек,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энергия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сила,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пластика-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движение.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Биоэнергопастика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направлена на совместные движения рук и артикуляционного аппарата, что способствует активизации естественного распределения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биоэнергии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организме.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14744" y="1285860"/>
            <a:ext cx="50720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«Дятел»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Тук-тук-тук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Тук-тук-тук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Раздаётся чей-то стук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дятел на сосне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Долбит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клювом по коре.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Картинки по запросу картинка дятла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928670"/>
            <a:ext cx="2476741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1500174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 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терапия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последнее достижение восточной медицины. В переводе с корейского языка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 – кисть,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стопа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–терапия оказывает воздействие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биоэнергитические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точки с целью активизации защитных функций организма и направлена на воздействие зон коры головного мозга с целью профилактики речевых нарушений.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714356"/>
            <a:ext cx="578647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«Ежик»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Катится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колючий ёжик, нет ни головы ни ножек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ладошке бежит и пыхтит, пыхтит, пыхтит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Мне по пальчикам бежит и пыхтит, пыхтит, пыхтит.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Бегает туда-сюда, мне щекотно, да, да, да.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Уходи колючий ёж в тёмный лес, где ты живёшь!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Картинки по запросу картинка ежика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714488"/>
            <a:ext cx="3000396" cy="4000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1000109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наука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 развитии головного мозга через определённые двигательные упражнения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направлена на совершенствование высших психических функций мозга, развитие подвижности нервных процессов, и синхронизации работы двух полушарий коры головного мозга.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1000109"/>
            <a:ext cx="76438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«Пальчики»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пальчики грустят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Доброты они хотят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пальчики заплачут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обидел кто-то значит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Наши пальцы пожалеем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Добротой своей согреем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себе ладошки мы прижмем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Гладить ласково начнем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Пусть обнимутся ладошки,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Поиграют пусть немножко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пальчик нужно взять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покрепче обнимать.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Картинки по запросу картинка ладошек 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00240"/>
            <a:ext cx="4214842" cy="3286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1746" name="Picture 2" descr="Картинки по запросу картинка спасибо за внимание 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596" y="928670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профессиональной компетентности в сфере речевого развития детей дошкольного возраста через использование современных, традиционных и нетрадиционных педагогических технологий (приёмов, методов и форм).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31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596" y="928670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Познакомить педагогов с эффективными методами, приёмами речевого развития детей.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Активизировать самостоятельную работу педагогов, дать им возможность заимствовать элементы педагогического опыта для улучшения собственного.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31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596" y="928670"/>
            <a:ext cx="80724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«Доскажи словечко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куколка, Акулька,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нее кроватка 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печку слазить очень рад, 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зовут его...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нее доска и палка-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бабушкина...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Кашу варит всем дружок,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Круглобокий...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31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596" y="92867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«Назови одним словом»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бобщающие слова звери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00174"/>
            <a:ext cx="828680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0317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обобщающие слова животные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857232"/>
            <a:ext cx="82868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031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насекомые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000108"/>
            <a:ext cx="771530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031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фрукты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928670"/>
            <a:ext cx="821537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031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овощи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000108"/>
            <a:ext cx="82153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162</Words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Masha</dc:creator>
  <cp:lastModifiedBy>Masha</cp:lastModifiedBy>
  <cp:revision>8</cp:revision>
  <dcterms:created xsi:type="dcterms:W3CDTF">2017-08-18T15:53:46Z</dcterms:created>
  <dcterms:modified xsi:type="dcterms:W3CDTF">2017-08-18T17:12:11Z</dcterms:modified>
</cp:coreProperties>
</file>